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4" r:id="rId17"/>
    <p:sldId id="275" r:id="rId18"/>
    <p:sldId id="276" r:id="rId19"/>
    <p:sldId id="277" r:id="rId20"/>
    <p:sldId id="280" r:id="rId21"/>
    <p:sldId id="278" r:id="rId22"/>
    <p:sldId id="281" r:id="rId23"/>
    <p:sldId id="27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F32DA-A911-4DE6-94AC-4B703CB1E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36EB21-189B-404A-B17E-C064CA52AE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32DF7-D485-4635-8CCA-51181A988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99219-61F2-470E-B927-B60F7CAEBCF6}" type="datetimeFigureOut">
              <a:rPr lang="en-IN" smtClean="0"/>
              <a:t>01-05-2021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662A4-FFC8-4BEC-94FF-248FC3724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68454-6D80-4F2E-9BCE-1DC4080DD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EF7F5-4CD2-4B34-BF00-EF41D3AA2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5468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FFF59-50F1-4057-B64C-E20F28474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AD4773-3523-41C4-933F-29714E00A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DDC6E-668E-41C1-9BB7-E50CB3201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99219-61F2-470E-B927-B60F7CAEBCF6}" type="datetimeFigureOut">
              <a:rPr lang="en-IN" smtClean="0"/>
              <a:t>01-05-2021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13A96-39B8-406D-B60B-9B48F9AD9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37DB6-ABFC-4190-B741-26582DAC9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EF7F5-4CD2-4B34-BF00-EF41D3AA2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7666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0D18F7-2981-4623-A3FB-B1353B300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A027C3-A46C-4187-AE5C-C1A946789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9AA3A-1873-4B12-8E42-EEBEF059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99219-61F2-470E-B927-B60F7CAEBCF6}" type="datetimeFigureOut">
              <a:rPr lang="en-IN" smtClean="0"/>
              <a:t>01-05-2021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2976A-9110-4B55-8FCB-5B20B501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49EF1-F7C2-450F-A94A-98785C3FD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EF7F5-4CD2-4B34-BF00-EF41D3AA2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0329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576F-5564-400C-9DFD-2B804387D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59872-AF81-43D4-9677-C7BDF32CA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EB386-ED52-434F-8325-2DFB2548A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99219-61F2-470E-B927-B60F7CAEBCF6}" type="datetimeFigureOut">
              <a:rPr lang="en-IN" smtClean="0"/>
              <a:t>01-05-2021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7893E-13B5-4104-8C6E-E808F03E0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D9FD0-03F4-4E02-AED6-6E4E9EDF8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EF7F5-4CD2-4B34-BF00-EF41D3AA2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4634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14D53-F5FF-46F5-A77D-9B9C7E6DD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7B357-B444-432A-89BE-F04FB47ACA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2F5CE-57A8-46FB-A1FF-D59F10005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99219-61F2-470E-B927-B60F7CAEBCF6}" type="datetimeFigureOut">
              <a:rPr lang="en-IN" smtClean="0"/>
              <a:t>01-05-2021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8573F-EA73-4D09-9609-7E64CD12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2B88E-FC5D-4E88-A896-387FBD549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EF7F5-4CD2-4B34-BF00-EF41D3AA2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0840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E9BB5-5613-4AFE-BBFF-3CE53412E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457CB-58DD-4774-8A32-9E9C089249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D31C03-D609-45E4-B79D-EB6A9230BD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A1D7E3-C368-44DB-9A59-C9F30D8FE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99219-61F2-470E-B927-B60F7CAEBCF6}" type="datetimeFigureOut">
              <a:rPr lang="en-IN" smtClean="0"/>
              <a:t>01-05-2021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96742-02C8-4599-9A9A-8FD2CB5C9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D68865-45F8-4DD6-87B1-BBAC7F1F4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EF7F5-4CD2-4B34-BF00-EF41D3AA2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2714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D2952-BA2B-43AE-AE08-60AAEF455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F5E9E-FD59-4153-9A78-EE2C826F8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8B5A26-680E-4E3C-9F54-C92568A80E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F44A2-3277-42CF-B6E4-C389CA10A6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999CEC-62EC-4550-BAF4-50FD44C033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52B923-AE21-4FE0-BC4F-C561E27A9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99219-61F2-470E-B927-B60F7CAEBCF6}" type="datetimeFigureOut">
              <a:rPr lang="en-IN" smtClean="0"/>
              <a:t>01-05-2021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A1D13E-779E-4BCF-BA9B-1C2B686D3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9FE2D1-B346-4B01-9822-7DBCFA787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EF7F5-4CD2-4B34-BF00-EF41D3AA2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2970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A7AC8-57FF-425F-B4D8-0C1D19756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A5B6BF-6C4C-4C9C-96D1-A36462D45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99219-61F2-470E-B927-B60F7CAEBCF6}" type="datetimeFigureOut">
              <a:rPr lang="en-IN" smtClean="0"/>
              <a:t>01-05-2021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BA60E2-BE5A-4C8E-9F1D-A8354214F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136485-00CC-4AA4-BE1B-3688BD83C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EF7F5-4CD2-4B34-BF00-EF41D3AA2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4681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B71FBC-B752-42DF-901B-AA850E39B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99219-61F2-470E-B927-B60F7CAEBCF6}" type="datetimeFigureOut">
              <a:rPr lang="en-IN" smtClean="0"/>
              <a:t>01-05-2021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24E7DA-780C-43B1-A687-25800ED75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A15989-CD0F-41DD-8A99-411AA7037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EF7F5-4CD2-4B34-BF00-EF41D3AA2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2810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013A9-27EE-4329-9BE8-67D261190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62A45-5503-43B5-9656-78CD9091E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D2226F-3188-46DE-BF9E-DDCA2182D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8992D3-BF8E-43ED-8E0D-5B7408AFF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99219-61F2-470E-B927-B60F7CAEBCF6}" type="datetimeFigureOut">
              <a:rPr lang="en-IN" smtClean="0"/>
              <a:t>01-05-2021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1F21D2-FC65-4A8D-93E8-ED718153C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D1366-7309-4FD1-B6FD-A522AAFF7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EF7F5-4CD2-4B34-BF00-EF41D3AA2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8426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FD627-A35D-41FD-AF3E-00AB9CBD3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9BC3DB-4EE7-4CAB-8AAD-94E36CD5BC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57745A-1D78-4EA3-8BEE-6E54A338B1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A15A18-CAC1-4330-A346-361681194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99219-61F2-470E-B927-B60F7CAEBCF6}" type="datetimeFigureOut">
              <a:rPr lang="en-IN" smtClean="0"/>
              <a:t>01-05-2021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F78A70-0578-4AD4-A003-0917C5C13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E65266-2BDE-424B-941C-045DF6094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EF7F5-4CD2-4B34-BF00-EF41D3AA2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290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C2816C-52AF-49B3-A31E-893778932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C22835-BA33-4BB2-B998-C481DEBA9E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A6A47-6D20-4320-8AA3-608189B10E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99219-61F2-470E-B927-B60F7CAEBCF6}" type="datetimeFigureOut">
              <a:rPr lang="en-IN" smtClean="0"/>
              <a:t>01-05-2021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51BDC-8C71-43EA-9D8D-4A94C8C795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63813-AFF6-489C-B0A8-972D094167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EF7F5-4CD2-4B34-BF00-EF41D3AA2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0239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24FE15-49C6-46A6-AD21-53947D2C8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013"/>
            <a:ext cx="12192000" cy="576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066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F7EF52-B6BA-4A8F-B610-3D55DBD9E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4322"/>
            <a:ext cx="12192000" cy="588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46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245B20-1CB6-4405-BE36-2B50BD519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2949"/>
            <a:ext cx="12192000" cy="307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12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FE97D4-DE35-4B9E-8360-4BEED12A4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9201"/>
            <a:ext cx="12192000" cy="561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66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E2875E-84D4-4F17-9505-44264C9CC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7523"/>
            <a:ext cx="12192000" cy="580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69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9C1B46-137A-44FE-AB34-6C9B80383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8772"/>
            <a:ext cx="12192000" cy="580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95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CBA09A-663F-40FD-A017-E3F77846D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3416"/>
            <a:ext cx="12192000" cy="455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37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30E036-91FA-4E0C-BF51-69E6ECF60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7050"/>
            <a:ext cx="121920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7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8CE56E-1B59-4660-B873-AAD4DDCF8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939"/>
            <a:ext cx="12192000" cy="577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325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017298-18C2-49C0-B548-DA4D2FBF5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9544"/>
            <a:ext cx="12192000" cy="573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75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0A4779-3EE7-4462-B2B3-4A03B9BE0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7557"/>
            <a:ext cx="12192000" cy="590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72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6E025B-10D8-467B-A04C-1CD8A6179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9226"/>
            <a:ext cx="12192000" cy="493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21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EFCB5E-E1E5-4DF3-8611-13CE9DFEE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7857"/>
            <a:ext cx="12192000" cy="574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63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647D97-CB3F-4295-A5D6-46465D7F7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12"/>
            <a:ext cx="12192000" cy="572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19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9FF71D-E635-4C08-9C73-A012F03E5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0850"/>
            <a:ext cx="121920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31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E34912-7F56-4EC8-B932-CBF3E8EA0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4595"/>
            <a:ext cx="12192000" cy="592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56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1BB7BE-7CBF-4836-8AA9-F886BD56F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925"/>
            <a:ext cx="12192000" cy="582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49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C3A567-BDE3-4E8E-AB70-3D132D7E8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5770"/>
            <a:ext cx="12192000" cy="588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96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C2C0A0-9CED-4859-A3F8-68F53C589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1888"/>
            <a:ext cx="12192000" cy="591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724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599009-54EB-4E71-9059-F929FD538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552"/>
            <a:ext cx="12192000" cy="617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357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E1A630-5C66-4E74-90BE-E410F08DF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7327"/>
            <a:ext cx="12192000" cy="580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54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053A18-0F4D-41FD-8398-A09BB8BD2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950"/>
            <a:ext cx="12192000" cy="589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459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DB892F-2360-49C3-8428-D9625F68D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845"/>
            <a:ext cx="12192000" cy="589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242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0</Words>
  <Application>Microsoft Office PowerPoint</Application>
  <PresentationFormat>Widescreen</PresentationFormat>
  <Paragraphs>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SHRUTI JAIN</dc:creator>
  <cp:lastModifiedBy>SHRUTI JAIN</cp:lastModifiedBy>
  <cp:revision>3</cp:revision>
  <dcterms:created xsi:type="dcterms:W3CDTF">2020-12-04T03:25:08Z</dcterms:created>
  <dcterms:modified xsi:type="dcterms:W3CDTF">2021-05-01T12:35:12Z</dcterms:modified>
</cp:coreProperties>
</file>